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37744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2B6CFF"/>
                </a:solidFill>
              </a:rPr>
              <a:t>个人简历</a:t>
            </a:r>
          </a:p>
          <a:p>
            <a:pPr algn="l"/>
            <a:r>
              <a:rPr sz="1800">
                <a:solidFill>
                  <a:srgbClr val="666666"/>
                </a:solidFill>
              </a:rPr>
              <a:t>姓名 · 求职意向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2B6CFF"/>
                </a:solidFill>
              </a:rPr>
              <a:t>基本信息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100584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/>
              <a:t>· 电话 / 邮箱 / 城市</a:t>
            </a:r>
          </a:p>
          <a:p>
            <a:r>
              <a:rPr sz="1800"/>
              <a:t>· 求职意向与到岗时间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2B6CFF"/>
                </a:solidFill>
              </a:rPr>
              <a:t>教育与经历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100584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/>
              <a:t>· 学历背景</a:t>
            </a:r>
          </a:p>
          <a:p>
            <a:r>
              <a:rPr sz="1800"/>
              <a:t>· 工作履历（公司 / 职位 / 时间）</a:t>
            </a:r>
          </a:p>
          <a:p>
            <a:r>
              <a:rPr sz="1800"/>
              <a:t>· 核心项目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2B6CFF"/>
                </a:solidFill>
              </a:rPr>
              <a:t>能力画像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100584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/>
              <a:t>· 硬技能</a:t>
            </a:r>
          </a:p>
          <a:p>
            <a:r>
              <a:rPr sz="1800"/>
              <a:t>· 软技能</a:t>
            </a:r>
          </a:p>
          <a:p>
            <a:r>
              <a:rPr sz="1800"/>
              <a:t>· 成果数据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54864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>
                <a:solidFill>
                  <a:srgbClr val="2B6CFF"/>
                </a:solidFill>
              </a:rPr>
              <a:t>自我介绍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737360"/>
            <a:ext cx="100584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/>
              <a:t>· 一句话定位</a:t>
            </a:r>
          </a:p>
          <a:p>
            <a:r>
              <a:rPr sz="1800"/>
              <a:t>· 为什么适合这个岗位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