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3774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2B6CFF"/>
                </a:solidFill>
              </a:rPr>
              <a:t>工作汇报</a:t>
            </a:r>
          </a:p>
          <a:p>
            <a:pPr algn="l"/>
            <a:r>
              <a:rPr sz="1800">
                <a:solidFill>
                  <a:srgbClr val="666666"/>
                </a:solidFill>
              </a:rPr>
              <a:t>2026 Q3 · 部门复盘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一、核心成果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关键指标达成率 112%</a:t>
            </a:r>
          </a:p>
          <a:p>
            <a:r>
              <a:rPr sz="1800"/>
              <a:t>· 新功能上线 3 项</a:t>
            </a:r>
          </a:p>
          <a:p>
            <a:r>
              <a:rPr sz="1800"/>
              <a:t>· 用户留存提升 8pt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二、数据走势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DAU 由 X 增至 Y</a:t>
            </a:r>
          </a:p>
          <a:p>
            <a:r>
              <a:rPr sz="1800"/>
              <a:t>· 转化漏斗各环节优化点</a:t>
            </a:r>
          </a:p>
          <a:p>
            <a:r>
              <a:rPr sz="1800"/>
              <a:t>· 成本同比下降 12%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三、问题与挑战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资源瓶颈</a:t>
            </a:r>
          </a:p>
          <a:p>
            <a:r>
              <a:rPr sz="1800"/>
              <a:t>· 跨团队协作摩擦</a:t>
            </a:r>
          </a:p>
          <a:p>
            <a:r>
              <a:rPr sz="1800"/>
              <a:t>· 需求优先级摇摆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四、下阶段计划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目标拆解到双周</a:t>
            </a:r>
          </a:p>
          <a:p>
            <a:r>
              <a:rPr sz="1800"/>
              <a:t>· 重点攻破 P0 项</a:t>
            </a:r>
          </a:p>
          <a:p>
            <a:r>
              <a:rPr sz="1800"/>
              <a:t>· 建立复盘机制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