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3774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2B6CFF"/>
                </a:solidFill>
              </a:rPr>
              <a:t>项目复盘</a:t>
            </a:r>
          </a:p>
          <a:p>
            <a:pPr algn="l"/>
            <a:r>
              <a:rPr sz="1800">
                <a:solidFill>
                  <a:srgbClr val="666666"/>
                </a:solidFill>
              </a:rPr>
              <a:t>从目标到改进的闭环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背景与目标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项目缘起</a:t>
            </a:r>
          </a:p>
          <a:p>
            <a:r>
              <a:rPr sz="1800"/>
              <a:t>· 当初设定的成功标准</a:t>
            </a:r>
          </a:p>
          <a:p>
            <a:r>
              <a:rPr sz="1800"/>
              <a:t>· 范围边界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过程回顾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关键里程碑</a:t>
            </a:r>
          </a:p>
          <a:p>
            <a:r>
              <a:rPr sz="1800"/>
              <a:t>· 做了什么 / 怎么做的</a:t>
            </a:r>
          </a:p>
          <a:p>
            <a:r>
              <a:rPr sz="1800"/>
              <a:t>· 投入与产出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结果与偏差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目标达成情况</a:t>
            </a:r>
          </a:p>
          <a:p>
            <a:r>
              <a:rPr sz="1800"/>
              <a:t>· 超预期 / 未达预期项</a:t>
            </a:r>
          </a:p>
          <a:p>
            <a:r>
              <a:rPr sz="1800"/>
              <a:t>· 根因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经验与改进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可复用的方法</a:t>
            </a:r>
          </a:p>
          <a:p>
            <a:r>
              <a:rPr sz="1800"/>
              <a:t>· 下次要避免的坑</a:t>
            </a:r>
          </a:p>
          <a:p>
            <a:r>
              <a:rPr sz="1800"/>
              <a:t>· 机制化建议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